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8" r:id="rId2"/>
    <p:sldId id="256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0718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99"/>
    <p:restoredTop sz="96327"/>
  </p:normalViewPr>
  <p:slideViewPr>
    <p:cSldViewPr snapToGrid="0" snapToObjects="1">
      <p:cViewPr varScale="1">
        <p:scale>
          <a:sx n="80" d="100"/>
          <a:sy n="80" d="100"/>
        </p:scale>
        <p:origin x="103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44DC0-2C80-664A-BAAA-BDD52BCB614E}" type="datetimeFigureOut">
              <a:rPr lang="aa-ET" smtClean="0"/>
              <a:t>03/18/2022</a:t>
            </a:fld>
            <a:endParaRPr lang="aa-E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a-E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049BD-7FF0-5840-9E3C-00EDDE9CF3A4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83706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a-E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4049BD-7FF0-5840-9E3C-00EDDE9CF3A4}" type="slidenum">
              <a:rPr lang="aa-ET" smtClean="0"/>
              <a:t>1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936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8F7895E-DCF1-6047-8441-BD642C17C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10" y="529251"/>
            <a:ext cx="447479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Uredite slog naslova matrice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576208B-6589-D841-9B14-5512FA278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065" y="1948234"/>
            <a:ext cx="7886700" cy="4137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1165862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D14805-5CF3-7141-8B4B-A6A87D60D2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817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3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20FF28B-E107-9F41-82DD-4B870B3196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A1A4DAF-E762-FB49-9435-46A92C51D441}"/>
              </a:ext>
            </a:extLst>
          </p:cNvPr>
          <p:cNvSpPr/>
          <p:nvPr/>
        </p:nvSpPr>
        <p:spPr>
          <a:xfrm>
            <a:off x="-1" y="2851630"/>
            <a:ext cx="7092563" cy="20836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9B459A90-0DEC-C84D-A851-60DA2EC605D2}"/>
              </a:ext>
            </a:extLst>
          </p:cNvPr>
          <p:cNvSpPr txBox="1">
            <a:spLocks/>
          </p:cNvSpPr>
          <p:nvPr/>
        </p:nvSpPr>
        <p:spPr>
          <a:xfrm>
            <a:off x="2193930" y="3230675"/>
            <a:ext cx="46918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sl-SI" sz="6000" dirty="0">
                <a:latin typeface="Gilroy Bold" panose="00000800000000000000" pitchFamily="50" charset="-18"/>
              </a:rPr>
              <a:t>INSTRUCTIONS</a:t>
            </a:r>
          </a:p>
          <a:p>
            <a:r>
              <a:rPr lang="sl-SI" sz="6000" dirty="0" err="1">
                <a:latin typeface="Gilroy Bold" panose="00000800000000000000" pitchFamily="50" charset="-18"/>
              </a:rPr>
              <a:t>for</a:t>
            </a:r>
            <a:r>
              <a:rPr lang="sl-SI" sz="6000" dirty="0">
                <a:latin typeface="Gilroy Bold" panose="00000800000000000000" pitchFamily="50" charset="-18"/>
              </a:rPr>
              <a:t> </a:t>
            </a:r>
            <a:r>
              <a:rPr lang="sl-SI" sz="6000" dirty="0" err="1">
                <a:latin typeface="Gilroy Bold" panose="00000800000000000000" pitchFamily="50" charset="-18"/>
              </a:rPr>
              <a:t>making</a:t>
            </a:r>
            <a:r>
              <a:rPr lang="sl-SI" sz="6000" dirty="0">
                <a:latin typeface="Gilroy Bold" panose="00000800000000000000" pitchFamily="50" charset="-18"/>
              </a:rPr>
              <a:t> </a:t>
            </a:r>
            <a:r>
              <a:rPr lang="sl-SI" sz="6000" dirty="0" err="1">
                <a:latin typeface="Gilroy Bold" panose="00000800000000000000" pitchFamily="50" charset="-18"/>
              </a:rPr>
              <a:t>a„POPRI</a:t>
            </a:r>
            <a:r>
              <a:rPr lang="sl-SI" sz="6000" dirty="0">
                <a:latin typeface="Gilroy Bold" panose="00000800000000000000" pitchFamily="50" charset="-18"/>
              </a:rPr>
              <a:t>“ </a:t>
            </a:r>
            <a:r>
              <a:rPr lang="sl-SI" sz="6000" dirty="0" err="1">
                <a:latin typeface="Gilroy Bold" panose="00000800000000000000" pitchFamily="50" charset="-18"/>
              </a:rPr>
              <a:t>pitch</a:t>
            </a:r>
            <a:r>
              <a:rPr lang="en-GB" sz="6000" dirty="0">
                <a:latin typeface="Gilroy Bold" panose="00000800000000000000" pitchFamily="50" charset="-1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2622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1E9F62B-564C-A549-A5DD-7B91B4A30F94}"/>
              </a:ext>
            </a:extLst>
          </p:cNvPr>
          <p:cNvSpPr/>
          <p:nvPr/>
        </p:nvSpPr>
        <p:spPr>
          <a:xfrm>
            <a:off x="0" y="429930"/>
            <a:ext cx="4635610" cy="13114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44E2024B-DC02-7840-8E56-2F14A256723F}"/>
              </a:ext>
            </a:extLst>
          </p:cNvPr>
          <p:cNvSpPr txBox="1">
            <a:spLocks/>
          </p:cNvSpPr>
          <p:nvPr/>
        </p:nvSpPr>
        <p:spPr>
          <a:xfrm>
            <a:off x="659910" y="529251"/>
            <a:ext cx="4166532" cy="12120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sl-SI" dirty="0"/>
              <a:t>VISUAL MATERIALS</a:t>
            </a:r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19AF81A-F5B4-594C-97CC-F18BE0E24D30}"/>
              </a:ext>
            </a:extLst>
          </p:cNvPr>
          <p:cNvSpPr txBox="1">
            <a:spLocks/>
          </p:cNvSpPr>
          <p:nvPr/>
        </p:nvSpPr>
        <p:spPr>
          <a:xfrm>
            <a:off x="738065" y="1948234"/>
            <a:ext cx="7733812" cy="4137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PoljeZBesedilom 1"/>
          <p:cNvSpPr txBox="1"/>
          <p:nvPr/>
        </p:nvSpPr>
        <p:spPr>
          <a:xfrm>
            <a:off x="659910" y="2537325"/>
            <a:ext cx="387056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Use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graphic material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(photos, icons, infographics) rather than text</a:t>
            </a:r>
            <a:r>
              <a:rPr kumimoji="0" lang="sl-SI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Do NOT use videos, animations or links</a:t>
            </a:r>
            <a:r>
              <a:rPr kumimoji="0" lang="sl-SI" sz="3200" b="0" i="0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en-GB" sz="3200" b="0" i="0" u="none" strike="noStrike" kern="1200" cap="none" spc="0" normalizeH="0" baseline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472" y="3429000"/>
            <a:ext cx="4613527" cy="26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785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sl-SI" sz="3200" dirty="0"/>
          </a:p>
          <a:p>
            <a:pPr marL="0" indent="0">
              <a:buNone/>
            </a:pPr>
            <a:endParaRPr lang="sl-SI" sz="3200" dirty="0"/>
          </a:p>
          <a:p>
            <a:pPr marL="0" indent="0" algn="ctr">
              <a:buNone/>
            </a:pPr>
            <a:r>
              <a:rPr lang="en-US" sz="3600" dirty="0"/>
              <a:t>Choose a readable font</a:t>
            </a:r>
            <a:r>
              <a:rPr lang="sl-SI" sz="3600" dirty="0"/>
              <a:t>. </a:t>
            </a:r>
          </a:p>
          <a:p>
            <a:pPr marL="0" indent="0" algn="ctr">
              <a:buNone/>
            </a:pPr>
            <a:r>
              <a:rPr lang="sl-SI" sz="3600" dirty="0"/>
              <a:t>I</a:t>
            </a:r>
            <a:r>
              <a:rPr lang="en-US" sz="3600" dirty="0" err="1"/>
              <a:t>ts</a:t>
            </a:r>
            <a:r>
              <a:rPr lang="en-US" sz="3600" dirty="0"/>
              <a:t> size should not be less than </a:t>
            </a:r>
            <a:r>
              <a:rPr lang="en-US" sz="3600" b="1" dirty="0">
                <a:solidFill>
                  <a:srgbClr val="ED7D31"/>
                </a:solidFill>
              </a:rPr>
              <a:t>30</a:t>
            </a:r>
            <a:r>
              <a:rPr lang="sl-SI" sz="3600" b="1" dirty="0"/>
              <a:t>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E9F62B-564C-A549-A5DD-7B91B4A30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09696"/>
            <a:ext cx="4474798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/>
              <a:t>FONT </a:t>
            </a:r>
            <a:r>
              <a:rPr lang="sl-SI" dirty="0" err="1"/>
              <a:t>size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08223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A8AF148-B5CB-8C44-A9F8-2639E4C82637}"/>
              </a:ext>
            </a:extLst>
          </p:cNvPr>
          <p:cNvSpPr txBox="1">
            <a:spLocks/>
          </p:cNvSpPr>
          <p:nvPr/>
        </p:nvSpPr>
        <p:spPr>
          <a:xfrm>
            <a:off x="738065" y="1948234"/>
            <a:ext cx="3235571" cy="4137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2A1C757-A775-0E4E-9837-068545452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738" y="529251"/>
            <a:ext cx="4149970" cy="1325563"/>
          </a:xfrm>
        </p:spPr>
        <p:txBody>
          <a:bodyPr/>
          <a:lstStyle/>
          <a:p>
            <a:r>
              <a:rPr lang="sl-SI" dirty="0">
                <a:solidFill>
                  <a:schemeClr val="accent2"/>
                </a:solidFill>
              </a:rPr>
              <a:t>CLARITY</a:t>
            </a:r>
            <a:endParaRPr lang="aa-ET" dirty="0">
              <a:solidFill>
                <a:schemeClr val="accent2"/>
              </a:solidFill>
            </a:endParaRPr>
          </a:p>
        </p:txBody>
      </p:sp>
      <p:pic>
        <p:nvPicPr>
          <p:cNvPr id="12" name="Picture 11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D71462A6-67AD-DD44-9D74-5AD5C03C48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00" t="693" r="18694" b="886"/>
          <a:stretch/>
        </p:blipFill>
        <p:spPr>
          <a:xfrm>
            <a:off x="5134708" y="513513"/>
            <a:ext cx="3736501" cy="5138527"/>
          </a:xfrm>
          <a:prstGeom prst="rect">
            <a:avLst/>
          </a:prstGeom>
        </p:spPr>
      </p:pic>
      <p:sp>
        <p:nvSpPr>
          <p:cNvPr id="2" name="Pravokotnik 1"/>
          <p:cNvSpPr/>
          <p:nvPr/>
        </p:nvSpPr>
        <p:spPr>
          <a:xfrm>
            <a:off x="624177" y="2129121"/>
            <a:ext cx="352640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ED7D31"/>
                </a:solidFill>
              </a:rPr>
              <a:t>1 thought per 1 slide.</a:t>
            </a:r>
          </a:p>
          <a:p>
            <a:endParaRPr lang="en-US" sz="3200" dirty="0"/>
          </a:p>
          <a:p>
            <a:r>
              <a:rPr lang="en-US" sz="3200" dirty="0"/>
              <a:t>The total number of slides ("main thoughts") should be between </a:t>
            </a:r>
            <a:r>
              <a:rPr lang="en-US" sz="3200" dirty="0">
                <a:solidFill>
                  <a:srgbClr val="ED7D31"/>
                </a:solidFill>
              </a:rPr>
              <a:t>10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ED7D31"/>
                </a:solidFill>
              </a:rPr>
              <a:t>15</a:t>
            </a:r>
            <a:r>
              <a:rPr lang="en-US" sz="3200" dirty="0"/>
              <a:t>.</a:t>
            </a:r>
            <a:endParaRPr lang="sl-SI" sz="3200" dirty="0"/>
          </a:p>
        </p:txBody>
      </p:sp>
    </p:spTree>
    <p:extLst>
      <p:ext uri="{BB962C8B-B14F-4D97-AF65-F5344CB8AC3E}">
        <p14:creationId xmlns:p14="http://schemas.microsoft.com/office/powerpoint/2010/main" val="2485536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solidFill>
                  <a:srgbClr val="ED7D31"/>
                </a:solidFill>
              </a:rPr>
              <a:t>BE CONCISE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738064" y="1948234"/>
            <a:ext cx="3770325" cy="41371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You have a total of </a:t>
            </a:r>
            <a:r>
              <a:rPr lang="en-US" sz="3200" b="1" dirty="0">
                <a:solidFill>
                  <a:srgbClr val="ED7D31"/>
                </a:solidFill>
              </a:rPr>
              <a:t>10</a:t>
            </a:r>
            <a:r>
              <a:rPr lang="en-US" sz="3200" dirty="0"/>
              <a:t> minutes: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ED7D31"/>
                </a:solidFill>
              </a:rPr>
              <a:t>5</a:t>
            </a:r>
            <a:r>
              <a:rPr lang="en-US" sz="3200" dirty="0"/>
              <a:t> minutes of that for your presentation, the </a:t>
            </a:r>
            <a:r>
              <a:rPr lang="en-US" sz="3200" b="1" dirty="0">
                <a:solidFill>
                  <a:srgbClr val="ED7D31"/>
                </a:solidFill>
              </a:rPr>
              <a:t>remaining 5 </a:t>
            </a:r>
            <a:r>
              <a:rPr lang="en-US" sz="3200" dirty="0"/>
              <a:t>minutes for answers to the </a:t>
            </a:r>
            <a:r>
              <a:rPr lang="sl-SI" sz="3200" dirty="0" err="1"/>
              <a:t>jury</a:t>
            </a:r>
            <a:r>
              <a:rPr lang="en-US" sz="3200" dirty="0"/>
              <a:t>'s questions.</a:t>
            </a:r>
            <a:endParaRPr lang="sl-SI" sz="3200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389" y="2119773"/>
            <a:ext cx="4635611" cy="34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4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>
                <a:solidFill>
                  <a:srgbClr val="ED7D31"/>
                </a:solidFill>
              </a:rPr>
              <a:t>The</a:t>
            </a:r>
            <a:r>
              <a:rPr lang="sl-SI" dirty="0">
                <a:solidFill>
                  <a:srgbClr val="ED7D31"/>
                </a:solidFill>
              </a:rPr>
              <a:t> EVALUATION CRITERIA</a:t>
            </a:r>
          </a:p>
        </p:txBody>
      </p:sp>
      <p:graphicFrame>
        <p:nvGraphicFramePr>
          <p:cNvPr id="4" name="Označba mesta vsebin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3868429"/>
              </p:ext>
            </p:extLst>
          </p:nvPr>
        </p:nvGraphicFramePr>
        <p:xfrm>
          <a:off x="588396" y="1753097"/>
          <a:ext cx="7832035" cy="48325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10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03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16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30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800" dirty="0">
                          <a:effectLst/>
                        </a:rPr>
                        <a:t>part</a:t>
                      </a:r>
                      <a:endParaRPr lang="sl-SI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98" marR="44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</a:rPr>
                        <a:t>details</a:t>
                      </a:r>
                      <a:endParaRPr lang="sl-SI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98" marR="44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</a:rPr>
                        <a:t>%</a:t>
                      </a:r>
                      <a:endParaRPr lang="sl-SI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98" marR="4449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4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Business model/content</a:t>
                      </a:r>
                      <a:endParaRPr lang="sl-SI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98" marR="44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</a:rPr>
                        <a:t> </a:t>
                      </a:r>
                      <a:endParaRPr lang="sl-SI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98" marR="44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800" dirty="0">
                          <a:effectLst/>
                        </a:rPr>
                        <a:t>67%</a:t>
                      </a:r>
                      <a:endParaRPr lang="sl-SI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98" marR="4449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9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</a:rPr>
                        <a:t> </a:t>
                      </a:r>
                      <a:endParaRPr lang="sl-SI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98" marR="44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noProof="0" dirty="0">
                          <a:effectLst/>
                        </a:rPr>
                        <a:t>Coherence </a:t>
                      </a:r>
                      <a:r>
                        <a:rPr lang="en-US" sz="1800" dirty="0">
                          <a:effectLst/>
                        </a:rPr>
                        <a:t>of business model segments</a:t>
                      </a:r>
                      <a:endParaRPr lang="sl-SI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98" marR="44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</a:rPr>
                        <a:t> </a:t>
                      </a:r>
                      <a:endParaRPr lang="sl-SI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98" marR="4449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4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</a:rPr>
                        <a:t> </a:t>
                      </a:r>
                      <a:endParaRPr lang="sl-SI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98" marR="44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</a:rPr>
                        <a:t>Business idea market potential</a:t>
                      </a:r>
                      <a:endParaRPr lang="sl-SI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98" marR="44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</a:rPr>
                        <a:t> </a:t>
                      </a:r>
                      <a:endParaRPr lang="sl-SI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98" marR="4449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82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</a:rPr>
                        <a:t>MVP (MINIMUM VIABLE PRODUCT)</a:t>
                      </a:r>
                      <a:endParaRPr lang="sl-SI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98" marR="44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800" dirty="0">
                          <a:effectLst/>
                        </a:rPr>
                        <a:t> </a:t>
                      </a:r>
                      <a:endParaRPr lang="sl-SI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98" marR="44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</a:rPr>
                        <a:t>22%</a:t>
                      </a:r>
                      <a:endParaRPr lang="sl-SI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98" marR="4449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10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</a:rPr>
                        <a:t> </a:t>
                      </a:r>
                      <a:endParaRPr lang="sl-SI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98" marR="44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noProof="0" dirty="0">
                          <a:effectLst/>
                        </a:rPr>
                        <a:t>Prototype or MVP (presentation value)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Interaction with customers and other stakeholders</a:t>
                      </a:r>
                    </a:p>
                  </a:txBody>
                  <a:tcPr marL="44498" marR="44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</a:rPr>
                        <a:t> </a:t>
                      </a:r>
                      <a:endParaRPr lang="sl-SI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98" marR="44498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934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</a:rPr>
                        <a:t>PRESENTATION</a:t>
                      </a:r>
                      <a:endParaRPr lang="sl-SI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98" marR="44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noProof="0" dirty="0">
                          <a:effectLst/>
                        </a:rPr>
                        <a:t>PERFORMANCE: clarity, sovereignty, commitment </a:t>
                      </a:r>
                      <a:endParaRPr lang="sl-SI" sz="1800" noProof="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noProof="0" dirty="0">
                          <a:effectLst/>
                        </a:rPr>
                        <a:t>answer</a:t>
                      </a:r>
                      <a:r>
                        <a:rPr lang="sl-SI" sz="1800" noProof="0" dirty="0">
                          <a:effectLst/>
                        </a:rPr>
                        <a:t>s</a:t>
                      </a:r>
                      <a:r>
                        <a:rPr lang="en-US" sz="1800" noProof="0" dirty="0">
                          <a:effectLst/>
                        </a:rPr>
                        <a:t> the </a:t>
                      </a:r>
                      <a:r>
                        <a:rPr lang="sl-SI" sz="1800" noProof="0" dirty="0" err="1">
                          <a:effectLst/>
                        </a:rPr>
                        <a:t>jury</a:t>
                      </a:r>
                      <a:r>
                        <a:rPr lang="en-US" sz="1800" noProof="0" dirty="0">
                          <a:effectLst/>
                        </a:rPr>
                        <a:t>'s questions </a:t>
                      </a:r>
                      <a:endParaRPr lang="sl-SI" sz="1800" noProof="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noProof="0" dirty="0">
                          <a:effectLst/>
                        </a:rPr>
                        <a:t>timing </a:t>
                      </a:r>
                      <a:endParaRPr lang="sl-SI" sz="1800" noProof="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noProof="0" dirty="0">
                          <a:effectLst/>
                        </a:rPr>
                        <a:t>general impression</a:t>
                      </a:r>
                      <a:endParaRPr lang="en-US" sz="18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98" marR="44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800" dirty="0">
                          <a:effectLst/>
                        </a:rPr>
                        <a:t>11%</a:t>
                      </a:r>
                      <a:endParaRPr lang="sl-SI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98" marR="44498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9117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solidFill>
                  <a:srgbClr val="ED7D31"/>
                </a:solidFill>
              </a:rPr>
              <a:t>INTRODUCTION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755374" y="2170151"/>
            <a:ext cx="6217920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sl-SI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ar(----font-primary)"/>
              </a:rPr>
              <a:t>Give the </a:t>
            </a:r>
            <a:r>
              <a:rPr kumimoji="0" lang="en-GB" altLang="sl-SI" sz="3000" b="1" i="0" u="none" strike="noStrike" cap="none" normalizeH="0" baseline="0" dirty="0">
                <a:ln>
                  <a:noFill/>
                </a:ln>
                <a:solidFill>
                  <a:srgbClr val="ED7D31"/>
                </a:solidFill>
                <a:effectLst/>
                <a:latin typeface="var(----font-primary)"/>
              </a:rPr>
              <a:t>name of the idea </a:t>
            </a:r>
            <a:r>
              <a:rPr kumimoji="0" lang="en-GB" altLang="sl-SI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ar(----font-primary)"/>
              </a:rPr>
              <a:t>and /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sl-SI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ar(----font-primary)"/>
              </a:rPr>
              <a:t>or the </a:t>
            </a:r>
            <a:r>
              <a:rPr kumimoji="0" lang="en-GB" altLang="sl-SI" sz="3000" b="1" i="0" u="none" strike="noStrike" cap="none" normalizeH="0" baseline="0" dirty="0">
                <a:ln>
                  <a:noFill/>
                </a:ln>
                <a:solidFill>
                  <a:srgbClr val="ED7D31"/>
                </a:solidFill>
                <a:effectLst/>
                <a:latin typeface="var(----font-primary)"/>
              </a:rPr>
              <a:t>slogan</a:t>
            </a:r>
            <a:r>
              <a:rPr kumimoji="0" lang="en-GB" altLang="sl-SI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ar(----font-primary)"/>
              </a:rPr>
              <a:t> on the first page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sl-SI" sz="3000" dirty="0">
              <a:latin typeface="var(----font-primary)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sl-SI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ar(----font-primary)"/>
              </a:rPr>
              <a:t>Example: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sl-SI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ar(----font-primary)"/>
              </a:rPr>
              <a:t>My name is [first and last name]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sl-SI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ar(----font-primary)"/>
              </a:rPr>
              <a:t>and I will introduce [name of idea] to you +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sl-SI" sz="3000" b="1" i="0" u="none" strike="noStrike" cap="none" normalizeH="0" baseline="0" dirty="0">
                <a:ln>
                  <a:noFill/>
                </a:ln>
                <a:solidFill>
                  <a:srgbClr val="ED7D31"/>
                </a:solidFill>
                <a:effectLst/>
                <a:latin typeface="var(----font-primary)"/>
              </a:rPr>
              <a:t>1 sentence description of the idea</a:t>
            </a:r>
            <a:r>
              <a:rPr kumimoji="0" lang="en-GB" altLang="sl-SI" sz="3000" b="1" i="0" u="none" strike="noStrike" cap="none" normalizeH="0" baseline="0" dirty="0">
                <a:ln>
                  <a:noFill/>
                </a:ln>
                <a:solidFill>
                  <a:srgbClr val="ED7D31"/>
                </a:solidFill>
                <a:effectLst/>
              </a:rPr>
              <a:t> </a:t>
            </a:r>
            <a:endParaRPr kumimoji="0" lang="en-GB" altLang="sl-SI" sz="3000" b="1" i="0" u="none" strike="noStrike" cap="none" normalizeH="0" baseline="0" dirty="0">
              <a:ln>
                <a:noFill/>
              </a:ln>
              <a:solidFill>
                <a:srgbClr val="ED7D3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294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solidFill>
                  <a:srgbClr val="ED7D31"/>
                </a:solidFill>
              </a:rPr>
              <a:t>PROBLEM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738065" y="1948234"/>
            <a:ext cx="3229636" cy="41371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Describe the problems through </a:t>
            </a:r>
            <a:r>
              <a:rPr lang="en-US" sz="3000" b="1" dirty="0">
                <a:solidFill>
                  <a:srgbClr val="ED7D31"/>
                </a:solidFill>
              </a:rPr>
              <a:t>the story </a:t>
            </a:r>
            <a:r>
              <a:rPr lang="en-US" sz="3000" dirty="0"/>
              <a:t>(s) of a typical </a:t>
            </a:r>
            <a:r>
              <a:rPr lang="en-US" sz="3000" b="1" dirty="0">
                <a:solidFill>
                  <a:srgbClr val="ED7D31"/>
                </a:solidFill>
              </a:rPr>
              <a:t>customer</a:t>
            </a:r>
            <a:r>
              <a:rPr lang="sl-SI" sz="3000" b="1" dirty="0"/>
              <a:t>.</a:t>
            </a:r>
            <a:endParaRPr lang="en-US" sz="3000" b="1" dirty="0"/>
          </a:p>
          <a:p>
            <a:pPr marL="0" indent="0">
              <a:buNone/>
            </a:pPr>
            <a:r>
              <a:rPr lang="sl-SI" sz="3000" dirty="0"/>
              <a:t>P</a:t>
            </a:r>
            <a:r>
              <a:rPr lang="en-US" sz="3000" dirty="0" err="1"/>
              <a:t>roblems</a:t>
            </a:r>
            <a:r>
              <a:rPr lang="en-US" sz="3000" dirty="0"/>
              <a:t> </a:t>
            </a:r>
            <a:r>
              <a:rPr lang="sl-SI" sz="3000" dirty="0" err="1"/>
              <a:t>should</a:t>
            </a:r>
            <a:r>
              <a:rPr lang="en-US" sz="3000" dirty="0"/>
              <a:t> be listed and supported by </a:t>
            </a:r>
            <a:r>
              <a:rPr lang="en-US" sz="3000" b="1" dirty="0">
                <a:solidFill>
                  <a:srgbClr val="ED7D31"/>
                </a:solidFill>
              </a:rPr>
              <a:t>evidence/statistics</a:t>
            </a:r>
            <a:r>
              <a:rPr lang="sl-SI" sz="3000" b="1" dirty="0"/>
              <a:t>.</a:t>
            </a: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231" y="1948234"/>
            <a:ext cx="5031769" cy="332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4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solidFill>
                  <a:srgbClr val="ED7D31"/>
                </a:solidFill>
              </a:rPr>
              <a:t>SOLUTION/IDEA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435914" y="1854814"/>
            <a:ext cx="7865247" cy="41371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ED7D31"/>
                </a:solidFill>
              </a:rPr>
              <a:t>Describe</a:t>
            </a:r>
            <a:r>
              <a:rPr lang="en-US" sz="3000" dirty="0"/>
              <a:t> your solution (product or service)</a:t>
            </a:r>
            <a:r>
              <a:rPr lang="sl-SI" sz="3000" dirty="0"/>
              <a:t>.</a:t>
            </a:r>
            <a:endParaRPr lang="en-US" sz="3000" dirty="0"/>
          </a:p>
          <a:p>
            <a:endParaRPr lang="en-US" sz="3000" dirty="0"/>
          </a:p>
          <a:p>
            <a:pPr marL="0" indent="0">
              <a:buNone/>
            </a:pPr>
            <a:r>
              <a:rPr lang="en-US" sz="3000" dirty="0"/>
              <a:t>Describe the </a:t>
            </a:r>
            <a:r>
              <a:rPr lang="en-US" sz="3000" b="1" dirty="0">
                <a:solidFill>
                  <a:srgbClr val="ED7D31"/>
                </a:solidFill>
              </a:rPr>
              <a:t>main features </a:t>
            </a:r>
            <a:r>
              <a:rPr lang="en-US" sz="3000" dirty="0"/>
              <a:t>of your solution and how the individual features of the solution solve the problems described earlier.</a:t>
            </a:r>
          </a:p>
          <a:p>
            <a:endParaRPr lang="en-US" sz="3000" dirty="0"/>
          </a:p>
          <a:p>
            <a:pPr marL="0" indent="0">
              <a:buNone/>
            </a:pPr>
            <a:r>
              <a:rPr lang="en-US" sz="3000" dirty="0"/>
              <a:t>Show the operation of </a:t>
            </a:r>
            <a:r>
              <a:rPr lang="sl-SI" sz="3000" dirty="0"/>
              <a:t>MVP</a:t>
            </a:r>
            <a:r>
              <a:rPr lang="en-US" sz="3000" dirty="0"/>
              <a:t>s (prototype</a:t>
            </a:r>
            <a:r>
              <a:rPr lang="sl-SI" sz="3000" dirty="0"/>
              <a:t>s</a:t>
            </a:r>
            <a:r>
              <a:rPr lang="en-US" sz="3000" dirty="0"/>
              <a:t>)</a:t>
            </a:r>
            <a:r>
              <a:rPr lang="sl-SI" sz="3000" dirty="0"/>
              <a:t>. </a:t>
            </a:r>
          </a:p>
          <a:p>
            <a:pPr marL="0" indent="0">
              <a:buNone/>
            </a:pPr>
            <a:r>
              <a:rPr lang="en-GB" sz="3000" dirty="0">
                <a:solidFill>
                  <a:srgbClr val="0070C0"/>
                </a:solidFill>
              </a:rPr>
              <a:t>Do not use videos or animations.</a:t>
            </a:r>
          </a:p>
        </p:txBody>
      </p:sp>
    </p:spTree>
    <p:extLst>
      <p:ext uri="{BB962C8B-B14F-4D97-AF65-F5344CB8AC3E}">
        <p14:creationId xmlns:p14="http://schemas.microsoft.com/office/powerpoint/2010/main" val="1118071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solidFill>
                  <a:srgbClr val="ED7D31"/>
                </a:solidFill>
              </a:rPr>
              <a:t>CONCURENCE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738065" y="1948234"/>
            <a:ext cx="7873198" cy="41371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Describe how customers </a:t>
            </a:r>
            <a:r>
              <a:rPr lang="en-US" sz="3000" b="1" dirty="0">
                <a:solidFill>
                  <a:srgbClr val="ED7D31"/>
                </a:solidFill>
              </a:rPr>
              <a:t>solve problems </a:t>
            </a:r>
            <a:r>
              <a:rPr lang="en-US" sz="3000" dirty="0"/>
              <a:t>today</a:t>
            </a:r>
            <a:r>
              <a:rPr lang="sl-SI" sz="3000" dirty="0"/>
              <a:t>.</a:t>
            </a:r>
            <a:endParaRPr lang="en-US" sz="3000" dirty="0"/>
          </a:p>
          <a:p>
            <a:endParaRPr lang="en-US" sz="3000" dirty="0"/>
          </a:p>
          <a:p>
            <a:pPr marL="0" indent="0">
              <a:buNone/>
            </a:pPr>
            <a:r>
              <a:rPr lang="en-GB" sz="3000" dirty="0"/>
              <a:t>Have they found the easy solution?</a:t>
            </a:r>
          </a:p>
          <a:p>
            <a:endParaRPr lang="en-US" sz="3000" dirty="0"/>
          </a:p>
          <a:p>
            <a:pPr marL="0" indent="0">
              <a:buNone/>
            </a:pPr>
            <a:r>
              <a:rPr lang="en-US" sz="3000" dirty="0"/>
              <a:t>What are the </a:t>
            </a:r>
            <a:r>
              <a:rPr lang="en-US" sz="3000" b="1" dirty="0">
                <a:solidFill>
                  <a:srgbClr val="ED7D31"/>
                </a:solidFill>
              </a:rPr>
              <a:t>characteristics</a:t>
            </a:r>
            <a:r>
              <a:rPr lang="en-US" sz="3000" dirty="0">
                <a:solidFill>
                  <a:srgbClr val="ED7D31"/>
                </a:solidFill>
              </a:rPr>
              <a:t> </a:t>
            </a:r>
            <a:r>
              <a:rPr lang="en-US" sz="3000" dirty="0">
                <a:solidFill>
                  <a:srgbClr val="002060"/>
                </a:solidFill>
              </a:rPr>
              <a:t>of competing products or services a</a:t>
            </a:r>
            <a:r>
              <a:rPr lang="en-US" sz="3000" dirty="0"/>
              <a:t>nd how is your product or service </a:t>
            </a:r>
            <a:r>
              <a:rPr lang="en-US" sz="3000" b="1" dirty="0">
                <a:solidFill>
                  <a:srgbClr val="ED7D31"/>
                </a:solidFill>
              </a:rPr>
              <a:t>better </a:t>
            </a:r>
            <a:r>
              <a:rPr lang="en-US" sz="3000" dirty="0">
                <a:solidFill>
                  <a:srgbClr val="002060"/>
                </a:solidFill>
              </a:rPr>
              <a:t>than the competition</a:t>
            </a:r>
            <a:r>
              <a:rPr lang="sl-SI" sz="3000" dirty="0">
                <a:solidFill>
                  <a:srgbClr val="002060"/>
                </a:solidFill>
              </a:rPr>
              <a:t>‘s</a:t>
            </a:r>
            <a:r>
              <a:rPr lang="en-US" sz="3000" dirty="0"/>
              <a:t>?</a:t>
            </a:r>
            <a:endParaRPr lang="sl-SI" sz="3000" dirty="0"/>
          </a:p>
        </p:txBody>
      </p:sp>
    </p:spTree>
    <p:extLst>
      <p:ext uri="{BB962C8B-B14F-4D97-AF65-F5344CB8AC3E}">
        <p14:creationId xmlns:p14="http://schemas.microsoft.com/office/powerpoint/2010/main" val="4240041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l-SI" dirty="0">
                <a:solidFill>
                  <a:srgbClr val="ED7D31"/>
                </a:solidFill>
              </a:rPr>
            </a:br>
            <a:r>
              <a:rPr lang="sl-SI" dirty="0">
                <a:solidFill>
                  <a:srgbClr val="ED7D31"/>
                </a:solidFill>
              </a:rPr>
              <a:t>ENTRY TO THE MARKET</a:t>
            </a:r>
            <a:br>
              <a:rPr lang="sl-SI" dirty="0">
                <a:solidFill>
                  <a:srgbClr val="ED7D31"/>
                </a:solidFill>
              </a:rPr>
            </a:br>
            <a:endParaRPr lang="sl-SI" dirty="0">
              <a:solidFill>
                <a:srgbClr val="ED7D31"/>
              </a:solidFill>
            </a:endParaRP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881189" y="2040781"/>
            <a:ext cx="3492029" cy="41371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Describe </a:t>
            </a:r>
            <a:r>
              <a:rPr lang="en-US" sz="3000" b="1" dirty="0">
                <a:solidFill>
                  <a:srgbClr val="ED7D31"/>
                </a:solidFill>
              </a:rPr>
              <a:t>sales</a:t>
            </a:r>
            <a:r>
              <a:rPr lang="en-US" sz="3000" dirty="0"/>
              <a:t> and </a:t>
            </a:r>
            <a:r>
              <a:rPr lang="en-US" sz="3000" b="1" dirty="0">
                <a:solidFill>
                  <a:srgbClr val="ED7D31"/>
                </a:solidFill>
              </a:rPr>
              <a:t>promotional channels </a:t>
            </a:r>
            <a:r>
              <a:rPr lang="en-US" sz="3000" dirty="0"/>
              <a:t>according to your target customers.</a:t>
            </a:r>
          </a:p>
          <a:p>
            <a:endParaRPr lang="en-US" sz="3000" dirty="0"/>
          </a:p>
          <a:p>
            <a:pPr marL="0" indent="0">
              <a:buNone/>
            </a:pPr>
            <a:r>
              <a:rPr lang="en-US" sz="3000" dirty="0"/>
              <a:t>Describe the characteristics of the </a:t>
            </a:r>
            <a:r>
              <a:rPr lang="en-US" sz="3000" b="1" dirty="0">
                <a:solidFill>
                  <a:srgbClr val="ED7D31"/>
                </a:solidFill>
              </a:rPr>
              <a:t>market</a:t>
            </a:r>
            <a:r>
              <a:rPr lang="en-US" sz="3000" dirty="0"/>
              <a:t> and its </a:t>
            </a:r>
            <a:r>
              <a:rPr lang="en-US" sz="3000" b="1" dirty="0">
                <a:solidFill>
                  <a:srgbClr val="ED7D31"/>
                </a:solidFill>
              </a:rPr>
              <a:t>size</a:t>
            </a:r>
            <a:r>
              <a:rPr lang="en-US" sz="3000" dirty="0"/>
              <a:t>.</a:t>
            </a:r>
            <a:endParaRPr lang="sl-SI" sz="3000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708" y="1854814"/>
            <a:ext cx="3383134" cy="450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951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ADC00CB-C586-436D-971B-0C04B8E6F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kumimoji="0" lang="sl-SI" sz="39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kumimoji="0" lang="sl-SI" sz="39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COSTS / REVENUE </a:t>
            </a:r>
            <a:r>
              <a:rPr lang="en-GB" dirty="0"/>
              <a:t>TRY TO THE MARKET</a:t>
            </a:r>
          </a:p>
        </p:txBody>
      </p:sp>
      <p:pic>
        <p:nvPicPr>
          <p:cNvPr id="4" name="Označba mesta vsebine 3">
            <a:extLst>
              <a:ext uri="{FF2B5EF4-FFF2-40B4-BE49-F238E27FC236}">
                <a16:creationId xmlns:a16="http://schemas.microsoft.com/office/drawing/2014/main" id="{8D35B68A-19CE-4B2B-900B-690A312E17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75608" y="1854814"/>
            <a:ext cx="3108482" cy="4137025"/>
          </a:xfrm>
          <a:prstGeom prst="rect">
            <a:avLst/>
          </a:prstGeom>
        </p:spPr>
      </p:pic>
      <p:sp>
        <p:nvSpPr>
          <p:cNvPr id="6" name="PoljeZBesedilom 5">
            <a:extLst>
              <a:ext uri="{FF2B5EF4-FFF2-40B4-BE49-F238E27FC236}">
                <a16:creationId xmlns:a16="http://schemas.microsoft.com/office/drawing/2014/main" id="{BA2DDF57-8C8D-4491-8285-CFFD0E9B75F9}"/>
              </a:ext>
            </a:extLst>
          </p:cNvPr>
          <p:cNvSpPr txBox="1"/>
          <p:nvPr/>
        </p:nvSpPr>
        <p:spPr>
          <a:xfrm>
            <a:off x="849127" y="1854814"/>
            <a:ext cx="4474798" cy="43447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Describe how the </a:t>
            </a:r>
            <a:r>
              <a:rPr kumimoji="0" lang="en-US" sz="3000" b="1" i="0" u="none" strike="noStrike" kern="1200" cap="none" spc="0" normalizeH="0" baseline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price</a:t>
            </a:r>
            <a:r>
              <a:rPr kumimoji="0" lang="en-US" sz="3000" i="0" u="none" strike="noStrike" kern="1200" cap="none" spc="0" normalizeH="0" baseline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00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was set?</a:t>
            </a:r>
            <a:endParaRPr kumimoji="0" lang="sl-SI" sz="3000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000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List your </a:t>
            </a:r>
            <a:r>
              <a:rPr kumimoji="0" lang="en-GB" sz="3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costs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(at least for the 1st year).</a:t>
            </a:r>
            <a:endParaRPr kumimoji="0" lang="sl-SI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Describe the </a:t>
            </a:r>
            <a:r>
              <a:rPr kumimoji="0" lang="en-GB" sz="3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business model 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GB" sz="30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did you make decisions?</a:t>
            </a:r>
          </a:p>
        </p:txBody>
      </p:sp>
    </p:spTree>
    <p:extLst>
      <p:ext uri="{BB962C8B-B14F-4D97-AF65-F5344CB8AC3E}">
        <p14:creationId xmlns:p14="http://schemas.microsoft.com/office/powerpoint/2010/main" val="3150057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solidFill>
                  <a:srgbClr val="ED7D31"/>
                </a:solidFill>
              </a:rPr>
              <a:t>RESULTS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Describe what you have done so far? Have you made a</a:t>
            </a:r>
            <a:r>
              <a:rPr lang="sl-SI" sz="3000" dirty="0"/>
              <a:t> </a:t>
            </a:r>
            <a:r>
              <a:rPr lang="sl-SI" sz="3000" b="1" dirty="0">
                <a:solidFill>
                  <a:srgbClr val="ED7D31"/>
                </a:solidFill>
              </a:rPr>
              <a:t>MVP</a:t>
            </a:r>
            <a:r>
              <a:rPr lang="en-US" sz="3000" dirty="0"/>
              <a:t> (prototype)? Describe, how MVP works</a:t>
            </a:r>
            <a:r>
              <a:rPr lang="sl-SI" sz="3000" dirty="0"/>
              <a:t>?</a:t>
            </a:r>
            <a:r>
              <a:rPr lang="en-US" sz="3000" dirty="0"/>
              <a:t> </a:t>
            </a:r>
          </a:p>
          <a:p>
            <a:pPr marL="0" indent="0">
              <a:buNone/>
            </a:pPr>
            <a:r>
              <a:rPr lang="en-US" sz="3000" dirty="0"/>
              <a:t>Describe the </a:t>
            </a:r>
            <a:r>
              <a:rPr lang="en-US" sz="3000" b="1" dirty="0">
                <a:solidFill>
                  <a:srgbClr val="ED7D31"/>
                </a:solidFill>
              </a:rPr>
              <a:t>results of interviews </a:t>
            </a:r>
            <a:r>
              <a:rPr lang="en-US" sz="3000" dirty="0"/>
              <a:t>with potential buyers.</a:t>
            </a:r>
          </a:p>
          <a:p>
            <a:pPr marL="0" indent="0">
              <a:buNone/>
            </a:pPr>
            <a:r>
              <a:rPr lang="en-US" sz="3000" dirty="0"/>
              <a:t>List the information you learned from </a:t>
            </a:r>
            <a:r>
              <a:rPr lang="en-US" sz="3000" b="1" dirty="0">
                <a:solidFill>
                  <a:srgbClr val="ED7D31"/>
                </a:solidFill>
              </a:rPr>
              <a:t>expert</a:t>
            </a:r>
            <a:r>
              <a:rPr lang="sl-SI" sz="3000" b="1" dirty="0">
                <a:solidFill>
                  <a:srgbClr val="ED7D31"/>
                </a:solidFill>
              </a:rPr>
              <a:t>s</a:t>
            </a:r>
            <a:r>
              <a:rPr lang="sl-SI" sz="3000" dirty="0"/>
              <a:t> and </a:t>
            </a:r>
            <a:r>
              <a:rPr lang="en-US" sz="3000" dirty="0"/>
              <a:t>other people you spoke to.</a:t>
            </a:r>
          </a:p>
          <a:p>
            <a:pPr marL="0" indent="0">
              <a:buNone/>
            </a:pPr>
            <a:r>
              <a:rPr lang="en-US" sz="3000" dirty="0"/>
              <a:t>Describe </a:t>
            </a:r>
            <a:r>
              <a:rPr lang="en-US" sz="3000" b="1" dirty="0">
                <a:solidFill>
                  <a:srgbClr val="ED7D31"/>
                </a:solidFill>
              </a:rPr>
              <a:t>key metrics</a:t>
            </a:r>
            <a:r>
              <a:rPr lang="en-US" sz="3000" dirty="0"/>
              <a:t>.</a:t>
            </a:r>
            <a:endParaRPr lang="sl-SI" sz="3000" dirty="0"/>
          </a:p>
        </p:txBody>
      </p:sp>
    </p:spTree>
    <p:extLst>
      <p:ext uri="{BB962C8B-B14F-4D97-AF65-F5344CB8AC3E}">
        <p14:creationId xmlns:p14="http://schemas.microsoft.com/office/powerpoint/2010/main" val="769255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solidFill>
                  <a:srgbClr val="ED7D31"/>
                </a:solidFill>
              </a:rPr>
              <a:t>FUTURE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738065" y="1948234"/>
            <a:ext cx="3913448" cy="413714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3000" dirty="0"/>
              <a:t>What do you need to </a:t>
            </a:r>
            <a:r>
              <a:rPr lang="en-GB" sz="3000" b="1" dirty="0">
                <a:solidFill>
                  <a:srgbClr val="ED7D31"/>
                </a:solidFill>
              </a:rPr>
              <a:t>start a business</a:t>
            </a:r>
            <a:r>
              <a:rPr lang="en-GB" sz="3000" dirty="0"/>
              <a:t>?</a:t>
            </a:r>
          </a:p>
          <a:p>
            <a:endParaRPr lang="en-GB" sz="3000" dirty="0"/>
          </a:p>
          <a:p>
            <a:pPr marL="0" indent="0">
              <a:buNone/>
            </a:pPr>
            <a:r>
              <a:rPr lang="en-GB" sz="3000" dirty="0"/>
              <a:t>What do you </a:t>
            </a:r>
            <a:r>
              <a:rPr lang="en-GB" sz="3000" b="1" dirty="0">
                <a:solidFill>
                  <a:srgbClr val="ED7D31"/>
                </a:solidFill>
              </a:rPr>
              <a:t>expect from the jury </a:t>
            </a:r>
            <a:r>
              <a:rPr lang="en-GB" sz="3000" dirty="0"/>
              <a:t>(links, contacts, feedback, advice)?</a:t>
            </a:r>
          </a:p>
          <a:p>
            <a:endParaRPr lang="en-GB" sz="3000" dirty="0"/>
          </a:p>
          <a:p>
            <a:pPr marL="0" indent="0">
              <a:buNone/>
            </a:pPr>
            <a:r>
              <a:rPr lang="en-GB" sz="3000" dirty="0"/>
              <a:t>What is the </a:t>
            </a:r>
            <a:r>
              <a:rPr lang="en-GB" sz="3000" b="1" dirty="0">
                <a:solidFill>
                  <a:srgbClr val="ED7D31"/>
                </a:solidFill>
              </a:rPr>
              <a:t>purpose</a:t>
            </a:r>
            <a:r>
              <a:rPr lang="en-GB" sz="3000" dirty="0"/>
              <a:t> of your presentation?</a:t>
            </a: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127" y="1737099"/>
            <a:ext cx="3647534" cy="455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913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solidFill>
                  <a:srgbClr val="ED7D31"/>
                </a:solidFill>
              </a:rPr>
              <a:t>THE TEAM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738065" y="1948234"/>
            <a:ext cx="2498116" cy="41371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sz="3000" b="1" dirty="0">
                <a:solidFill>
                  <a:srgbClr val="ED7D31"/>
                </a:solidFill>
              </a:rPr>
              <a:t>Picture</a:t>
            </a:r>
            <a:r>
              <a:rPr lang="en-US" sz="3000" dirty="0"/>
              <a:t> of team members </a:t>
            </a:r>
            <a:endParaRPr lang="sl-SI" sz="3000" dirty="0"/>
          </a:p>
          <a:p>
            <a:pPr marL="0" indent="0">
              <a:buNone/>
            </a:pPr>
            <a:endParaRPr lang="sl-SI" sz="3000" dirty="0"/>
          </a:p>
          <a:p>
            <a:pPr marL="0" indent="0">
              <a:buNone/>
            </a:pPr>
            <a:r>
              <a:rPr lang="en-US" sz="3000" dirty="0"/>
              <a:t>Describe your team members and their </a:t>
            </a:r>
            <a:r>
              <a:rPr lang="en-US" sz="3000" b="1" dirty="0">
                <a:solidFill>
                  <a:srgbClr val="ED7D31"/>
                </a:solidFill>
              </a:rPr>
              <a:t>key skills</a:t>
            </a:r>
            <a:r>
              <a:rPr lang="sl-SI" sz="3000" dirty="0"/>
              <a:t>.</a:t>
            </a: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082" y="2067339"/>
            <a:ext cx="5274918" cy="351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5507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solidFill>
                  <a:srgbClr val="ED7D31"/>
                </a:solidFill>
              </a:rPr>
              <a:t>CONCLUSION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/>
              <a:t>State or repeat your </a:t>
            </a:r>
            <a:r>
              <a:rPr lang="en-US" sz="3000" b="1" dirty="0">
                <a:solidFill>
                  <a:srgbClr val="ED7D31"/>
                </a:solidFill>
              </a:rPr>
              <a:t>slogan</a:t>
            </a:r>
            <a:r>
              <a:rPr lang="en-US" sz="3000" dirty="0"/>
              <a:t>: (And don't forget…. "</a:t>
            </a:r>
            <a:r>
              <a:rPr lang="sl-SI" sz="3200" dirty="0"/>
              <a:t>Nike - Just Do It.</a:t>
            </a:r>
            <a:r>
              <a:rPr lang="en-US" sz="3000" dirty="0"/>
              <a:t>!")</a:t>
            </a:r>
          </a:p>
          <a:p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ED7D31"/>
                </a:solidFill>
              </a:rPr>
              <a:t>Thank</a:t>
            </a:r>
            <a:r>
              <a:rPr lang="en-US" sz="3000" dirty="0"/>
              <a:t> the listeners and </a:t>
            </a:r>
            <a:r>
              <a:rPr lang="en-US" sz="3000" b="1" dirty="0">
                <a:solidFill>
                  <a:srgbClr val="ED7D31"/>
                </a:solidFill>
              </a:rPr>
              <a:t>invite</a:t>
            </a:r>
            <a:r>
              <a:rPr lang="en-US" sz="3000" dirty="0"/>
              <a:t> members of the </a:t>
            </a:r>
            <a:r>
              <a:rPr lang="sl-SI" sz="3000" b="1" dirty="0">
                <a:solidFill>
                  <a:srgbClr val="ED7D31"/>
                </a:solidFill>
              </a:rPr>
              <a:t>j</a:t>
            </a:r>
            <a:r>
              <a:rPr lang="en-US" sz="3000" b="1" dirty="0" err="1">
                <a:solidFill>
                  <a:srgbClr val="ED7D31"/>
                </a:solidFill>
              </a:rPr>
              <a:t>ury</a:t>
            </a:r>
            <a:r>
              <a:rPr lang="en-US" sz="3000" dirty="0"/>
              <a:t> to ask questions</a:t>
            </a:r>
            <a:r>
              <a:rPr lang="sl-SI" sz="3000" dirty="0"/>
              <a:t>.</a:t>
            </a:r>
            <a:endParaRPr lang="en-US" sz="3000" dirty="0"/>
          </a:p>
          <a:p>
            <a:endParaRPr lang="en-US" sz="3000" dirty="0"/>
          </a:p>
          <a:p>
            <a:pPr marL="0" indent="0">
              <a:buNone/>
            </a:pPr>
            <a:r>
              <a:rPr lang="en-US" sz="3000" dirty="0"/>
              <a:t>Write your </a:t>
            </a:r>
            <a:r>
              <a:rPr lang="en-US" sz="3000" b="1" dirty="0">
                <a:solidFill>
                  <a:srgbClr val="ED7D31"/>
                </a:solidFill>
              </a:rPr>
              <a:t>contact</a:t>
            </a:r>
            <a:r>
              <a:rPr lang="en-US" sz="3000" dirty="0"/>
              <a:t> (email, phone, website) on the slides</a:t>
            </a:r>
            <a:r>
              <a:rPr lang="sl-SI" sz="3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1398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8A645619-933F-9141-B0D8-E097F635C679}" vid="{A1D12271-A2C2-1348-9499-61AA8E9EB5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Presentation1_POPRI_NAVODILA_EN</Template>
  <TotalTime>227</TotalTime>
  <Words>547</Words>
  <Application>Microsoft Office PowerPoint</Application>
  <PresentationFormat>Diaprojekcija na zaslonu (4:3)</PresentationFormat>
  <Paragraphs>99</Paragraphs>
  <Slides>16</Slides>
  <Notes>1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16</vt:i4>
      </vt:variant>
    </vt:vector>
  </HeadingPairs>
  <TitlesOfParts>
    <vt:vector size="21" baseType="lpstr">
      <vt:lpstr>Arial</vt:lpstr>
      <vt:lpstr>Calibri</vt:lpstr>
      <vt:lpstr>Gilroy Bold</vt:lpstr>
      <vt:lpstr>var(----font-primary)</vt:lpstr>
      <vt:lpstr>Officeova tema</vt:lpstr>
      <vt:lpstr>PowerPointova predstavitev</vt:lpstr>
      <vt:lpstr>PowerPointova predstavitev</vt:lpstr>
      <vt:lpstr>FONT size</vt:lpstr>
      <vt:lpstr>CLARITY</vt:lpstr>
      <vt:lpstr>BE CONCISE</vt:lpstr>
      <vt:lpstr>The EVALUATION CRITERIA</vt:lpstr>
      <vt:lpstr>INTRODUCTION</vt:lpstr>
      <vt:lpstr>PROBLEM</vt:lpstr>
      <vt:lpstr>SOLUTION/IDEA</vt:lpstr>
      <vt:lpstr>CONCURENCE</vt:lpstr>
      <vt:lpstr> ENTRY TO THE MARKET </vt:lpstr>
      <vt:lpstr>  COSTS / REVENUE TRY TO THE MARKET</vt:lpstr>
      <vt:lpstr>RESULTS</vt:lpstr>
      <vt:lpstr>FUTURE</vt:lpstr>
      <vt:lpstr>THE TEAM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Marjana</dc:creator>
  <cp:lastModifiedBy>Bojana Cipot</cp:lastModifiedBy>
  <cp:revision>18</cp:revision>
  <dcterms:created xsi:type="dcterms:W3CDTF">2021-01-15T08:25:55Z</dcterms:created>
  <dcterms:modified xsi:type="dcterms:W3CDTF">2022-03-18T15:16:27Z</dcterms:modified>
</cp:coreProperties>
</file>